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0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7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5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8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2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1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14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96389-72F1-461A-880A-6932A5EFAD4B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90EC-63B7-43CA-BCAA-1612628D6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9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85775"/>
            <a:ext cx="104394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3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61" y="387436"/>
            <a:ext cx="7455243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885825"/>
            <a:ext cx="10239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9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814387"/>
            <a:ext cx="103822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4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60" y="502893"/>
            <a:ext cx="9906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7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5" y="139399"/>
            <a:ext cx="10258425" cy="534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25" y="5354595"/>
            <a:ext cx="10258425" cy="15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704850"/>
            <a:ext cx="106775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1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4" y="476378"/>
            <a:ext cx="107727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5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747712"/>
            <a:ext cx="107442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1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83" y="432615"/>
            <a:ext cx="7602109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4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900112"/>
            <a:ext cx="109061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48" y="430040"/>
            <a:ext cx="4267200" cy="555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97" y="558627"/>
            <a:ext cx="4154317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0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</cp:revision>
  <dcterms:created xsi:type="dcterms:W3CDTF">2024-06-04T00:19:01Z</dcterms:created>
  <dcterms:modified xsi:type="dcterms:W3CDTF">2024-06-04T01:29:21Z</dcterms:modified>
</cp:coreProperties>
</file>